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  <p:sldId id="267" r:id="rId1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3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74B15-5B24-49A0-8955-BB95FAE74686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26E81-5234-4823-8F95-8C005B460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38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6E81-5234-4823-8F95-8C005B4608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7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4350" y="1795930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514350" y="5710352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514350" y="1979705"/>
            <a:ext cx="5829300" cy="36576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426085" y="5476031"/>
            <a:ext cx="685800" cy="12192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502" y="1909631"/>
            <a:ext cx="5694998" cy="4047744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48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789" y="5852160"/>
            <a:ext cx="4438841" cy="1426464"/>
          </a:xfrm>
        </p:spPr>
        <p:txBody>
          <a:bodyPr>
            <a:normAutofit/>
          </a:bodyPr>
          <a:lstStyle>
            <a:lvl1pPr marL="0" indent="0" algn="l">
              <a:buNone/>
              <a:defRPr sz="135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4" y="8363714"/>
            <a:ext cx="3559302" cy="486833"/>
          </a:xfrm>
        </p:spPr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3210" y="5636260"/>
            <a:ext cx="671551" cy="853440"/>
          </a:xfrm>
        </p:spPr>
        <p:txBody>
          <a:bodyPr/>
          <a:lstStyle>
            <a:lvl1pPr>
              <a:defRPr sz="21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36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29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11200"/>
            <a:ext cx="1435894" cy="75184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6" y="711200"/>
            <a:ext cx="4221956" cy="751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9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7319"/>
            <a:ext cx="6858000" cy="258668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009" y="1633728"/>
            <a:ext cx="5220653" cy="469392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248" y="6693408"/>
            <a:ext cx="5092065" cy="1422400"/>
          </a:xfrm>
        </p:spPr>
        <p:txBody>
          <a:bodyPr anchor="t">
            <a:normAutofit/>
          </a:bodyPr>
          <a:lstStyle>
            <a:lvl1pPr marL="0" indent="0">
              <a:buNone/>
              <a:defRPr sz="1350" b="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938" y="8363714"/>
            <a:ext cx="1487424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7074" y="8363713"/>
            <a:ext cx="3559302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HR Strong,LLC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475397" y="3240831"/>
            <a:ext cx="685800" cy="12192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88" y="3344809"/>
            <a:ext cx="668418" cy="960443"/>
          </a:xfrm>
        </p:spPr>
        <p:txBody>
          <a:bodyPr/>
          <a:lstStyle>
            <a:lvl1pPr>
              <a:defRPr sz="21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8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4164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9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5595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5595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3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5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74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914400"/>
            <a:ext cx="3775329" cy="669340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24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4670854" cy="9144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2145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828544"/>
            <a:ext cx="5829300" cy="5401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276" y="8363714"/>
            <a:ext cx="184137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8363714"/>
            <a:ext cx="355930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HR Strong,LLC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62510" y="8363714"/>
            <a:ext cx="3600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 b="1" spc="-53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52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15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HR Strong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Education Marketing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14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Regulatory compliance </a:t>
            </a:r>
            <a:r>
              <a:rPr lang="en-US" dirty="0" smtClean="0"/>
              <a:t>risk- </a:t>
            </a:r>
            <a:r>
              <a:rPr lang="en-US" sz="1650" i="1" dirty="0"/>
              <a:t>Top 5 Ways to avoid labor lawsuit</a:t>
            </a:r>
            <a:endParaRPr lang="en-US" sz="165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Train Teams on Current Labor Laws</a:t>
            </a:r>
          </a:p>
          <a:p>
            <a:pPr marL="342900" indent="-342900">
              <a:buAutoNum type="arabicPeriod"/>
            </a:pPr>
            <a:r>
              <a:rPr lang="en-US" dirty="0" smtClean="0"/>
              <a:t>Engage Employees to Participate in Proactive Employee Relations Committees</a:t>
            </a:r>
          </a:p>
          <a:p>
            <a:pPr marL="342900" indent="-342900">
              <a:buAutoNum type="arabicPeriod"/>
            </a:pPr>
            <a:r>
              <a:rPr lang="en-US" dirty="0" smtClean="0"/>
              <a:t>Ensure Employee Handbook Addresses Company Position, Reporting Procedures and Consequences</a:t>
            </a:r>
          </a:p>
          <a:p>
            <a:pPr marL="342900" indent="-342900">
              <a:buAutoNum type="arabicPeriod"/>
            </a:pPr>
            <a:r>
              <a:rPr lang="en-US" dirty="0" smtClean="0"/>
              <a:t>Create a Compliance Checklist and “Audit Ready” Programs</a:t>
            </a:r>
          </a:p>
          <a:p>
            <a:pPr marL="342900" indent="-342900">
              <a:buAutoNum type="arabicPeriod"/>
            </a:pPr>
            <a:r>
              <a:rPr lang="en-US" dirty="0" smtClean="0"/>
              <a:t>Consult an HR Professional Before Making Any Risky Labor Decisions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95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EMPLOYEE RELAIONS- </a:t>
            </a:r>
            <a:r>
              <a:rPr lang="en-US" sz="2400" i="1" dirty="0" smtClean="0"/>
              <a:t>12 Easy Turnover turnaround tips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Ensure Safe work environment</a:t>
            </a:r>
          </a:p>
          <a:p>
            <a:pPr marL="342900" indent="-342900">
              <a:buAutoNum type="arabicPeriod"/>
            </a:pPr>
            <a:r>
              <a:rPr lang="en-US" dirty="0" smtClean="0"/>
              <a:t>Invest in Training</a:t>
            </a:r>
          </a:p>
          <a:p>
            <a:pPr marL="342900" indent="-342900">
              <a:buAutoNum type="arabicPeriod"/>
            </a:pPr>
            <a:r>
              <a:rPr lang="en-US" dirty="0" smtClean="0"/>
              <a:t>Predictable Work Scheduling</a:t>
            </a:r>
          </a:p>
          <a:p>
            <a:pPr marL="342900" indent="-342900">
              <a:buAutoNum type="arabicPeriod"/>
            </a:pPr>
            <a:r>
              <a:rPr lang="en-US" dirty="0" smtClean="0"/>
              <a:t>Promote and Execute Work Life Balance</a:t>
            </a:r>
          </a:p>
          <a:p>
            <a:pPr marL="342900" indent="-342900">
              <a:buAutoNum type="arabicPeriod"/>
            </a:pPr>
            <a:r>
              <a:rPr lang="en-US" dirty="0" smtClean="0"/>
              <a:t>Establish Strong Pride in Brand</a:t>
            </a:r>
          </a:p>
          <a:p>
            <a:pPr marL="342900" indent="-342900">
              <a:buAutoNum type="arabicPeriod"/>
            </a:pPr>
            <a:r>
              <a:rPr lang="en-US" dirty="0" smtClean="0"/>
              <a:t>Develop non-monetary incentives</a:t>
            </a:r>
          </a:p>
          <a:p>
            <a:pPr marL="342900" indent="-342900">
              <a:buAutoNum type="arabicPeriod"/>
            </a:pPr>
            <a:r>
              <a:rPr lang="en-US" dirty="0" smtClean="0"/>
              <a:t>Hire Right People for Future of Business</a:t>
            </a:r>
          </a:p>
          <a:p>
            <a:pPr marL="342900" indent="-342900">
              <a:buAutoNum type="arabicPeriod"/>
            </a:pPr>
            <a:r>
              <a:rPr lang="en-US" dirty="0" smtClean="0"/>
              <a:t>Provide Regular Feedback and Coaching</a:t>
            </a:r>
          </a:p>
          <a:p>
            <a:pPr marL="342900" indent="-342900">
              <a:buAutoNum type="arabicPeriod"/>
            </a:pPr>
            <a:r>
              <a:rPr lang="en-US" dirty="0" smtClean="0"/>
              <a:t>Strong Onboarding Program</a:t>
            </a:r>
          </a:p>
          <a:p>
            <a:pPr marL="342900" indent="-342900">
              <a:buAutoNum type="arabicPeriod"/>
            </a:pPr>
            <a:r>
              <a:rPr lang="en-US" dirty="0" smtClean="0"/>
              <a:t>Solicit Honest Employee Feedback</a:t>
            </a:r>
          </a:p>
          <a:p>
            <a:pPr marL="342900" indent="-342900">
              <a:buAutoNum type="arabicPeriod"/>
            </a:pPr>
            <a:r>
              <a:rPr lang="en-US" dirty="0" smtClean="0"/>
              <a:t>Conduct Exit Interviews</a:t>
            </a:r>
          </a:p>
          <a:p>
            <a:pPr marL="342900" indent="-342900">
              <a:buAutoNum type="arabicPeriod"/>
            </a:pPr>
            <a:r>
              <a:rPr lang="en-US" dirty="0" smtClean="0"/>
              <a:t>Annual Salary Survey Execution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06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Most Popular </a:t>
            </a:r>
            <a:r>
              <a:rPr lang="en-US" dirty="0" err="1" smtClean="0"/>
              <a:t>hr</a:t>
            </a:r>
            <a:r>
              <a:rPr lang="en-US" dirty="0" smtClean="0"/>
              <a:t>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Can </a:t>
            </a:r>
            <a:r>
              <a:rPr lang="en-US" dirty="0"/>
              <a:t>I fire them now?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Can I hire a FT replacement while employee is out sick?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Can I add tasks to the job without changing pay?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Can we overlook a part of the background check or minimum job requirements?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When will the position be filled?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Can I layoff the person I don’t like?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 don’t have proof, but can I still want to fire?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Can I promote an employee after their  training is complete?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do I do with this EEOC or OFCCP letters?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Can I automatically deduct paycheck for incorrect time clock punches?</a:t>
            </a:r>
          </a:p>
          <a:p>
            <a:pPr marL="342900" indent="-342900">
              <a:buAutoNum type="arabicPeriod" startAt="2"/>
            </a:pPr>
            <a:endParaRPr lang="en-US" dirty="0" smtClean="0"/>
          </a:p>
          <a:p>
            <a:pPr marL="342900" indent="-342900">
              <a:buAutoNum type="arabicPeriod" startAt="2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4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UNION AVODANCE- </a:t>
            </a:r>
            <a:r>
              <a:rPr lang="en-US" sz="2000" i="1" dirty="0" smtClean="0"/>
              <a:t>10 Ways to avoid </a:t>
            </a:r>
            <a:r>
              <a:rPr lang="en-US" sz="2000" i="1" dirty="0" smtClean="0"/>
              <a:t>union</a:t>
            </a:r>
            <a:r>
              <a:rPr lang="en-US" sz="2000" i="1" dirty="0" smtClean="0"/>
              <a:t> campaigns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Communicate formally and </a:t>
            </a:r>
            <a:r>
              <a:rPr lang="en-US" dirty="0" smtClean="0"/>
              <a:t>informally</a:t>
            </a:r>
          </a:p>
          <a:p>
            <a:pPr marL="342900" indent="-342900">
              <a:buAutoNum type="arabicPeriod"/>
            </a:pPr>
            <a:r>
              <a:rPr lang="en-US" dirty="0" smtClean="0"/>
              <a:t>Accept </a:t>
            </a:r>
            <a:r>
              <a:rPr lang="en-US" dirty="0" smtClean="0"/>
              <a:t>feedback and do something about it</a:t>
            </a:r>
          </a:p>
          <a:p>
            <a:pPr marL="342900" indent="-342900">
              <a:buAutoNum type="arabicPeriod"/>
            </a:pPr>
            <a:r>
              <a:rPr lang="en-US" dirty="0" smtClean="0"/>
              <a:t>Engage employees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company opportunities</a:t>
            </a:r>
          </a:p>
          <a:p>
            <a:pPr marL="342900" indent="-342900">
              <a:buAutoNum type="arabicPeriod"/>
            </a:pPr>
            <a:r>
              <a:rPr lang="en-US" dirty="0" smtClean="0"/>
              <a:t>Implement a career track or succession planning program</a:t>
            </a:r>
          </a:p>
          <a:p>
            <a:pPr marL="342900" indent="-342900">
              <a:buAutoNum type="arabicPeriod"/>
            </a:pPr>
            <a:r>
              <a:rPr lang="en-US" dirty="0" smtClean="0"/>
              <a:t>Train, train, train; knowledge is power!</a:t>
            </a:r>
          </a:p>
          <a:p>
            <a:pPr marL="342900" indent="-342900">
              <a:buAutoNum type="arabicPeriod"/>
            </a:pPr>
            <a:r>
              <a:rPr lang="en-US" dirty="0" smtClean="0"/>
              <a:t>Celebrate employee tenure publicly</a:t>
            </a:r>
          </a:p>
          <a:p>
            <a:pPr marL="342900" indent="-342900">
              <a:buAutoNum type="arabicPeriod"/>
            </a:pPr>
            <a:r>
              <a:rPr lang="en-US" dirty="0" smtClean="0"/>
              <a:t>Have an environment of courtesy; say </a:t>
            </a:r>
            <a:r>
              <a:rPr lang="en-US" dirty="0" smtClean="0"/>
              <a:t>“Hello” </a:t>
            </a:r>
            <a:r>
              <a:rPr lang="en-US" dirty="0" smtClean="0"/>
              <a:t>and ask </a:t>
            </a:r>
            <a:r>
              <a:rPr lang="en-US" dirty="0" smtClean="0"/>
              <a:t>“How </a:t>
            </a:r>
            <a:r>
              <a:rPr lang="en-US" dirty="0" smtClean="0"/>
              <a:t>are </a:t>
            </a:r>
            <a:r>
              <a:rPr lang="en-US" dirty="0" smtClean="0"/>
              <a:t>you?”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Maintain/Achieve strong safety record</a:t>
            </a:r>
          </a:p>
          <a:p>
            <a:pPr marL="342900" indent="-342900">
              <a:buAutoNum type="arabicPeriod"/>
            </a:pPr>
            <a:r>
              <a:rPr lang="en-US" dirty="0" smtClean="0"/>
              <a:t>Implement a Wellness Programs to mitigate Benefits cost</a:t>
            </a:r>
          </a:p>
          <a:p>
            <a:pPr marL="342900" indent="-342900">
              <a:buAutoNum type="arabicPeriod"/>
            </a:pPr>
            <a:r>
              <a:rPr lang="en-US" dirty="0" smtClean="0"/>
              <a:t>Managers </a:t>
            </a:r>
            <a:r>
              <a:rPr lang="en-US" dirty="0" smtClean="0"/>
              <a:t>awareness on impact of unions on business</a:t>
            </a:r>
          </a:p>
          <a:p>
            <a:pPr marL="342900" indent="-342900">
              <a:buAutoNum type="arabicPeriod"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9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UNION AVODANCE- </a:t>
            </a:r>
            <a:r>
              <a:rPr lang="en-US" sz="2000" i="1" dirty="0"/>
              <a:t>TOP </a:t>
            </a:r>
            <a:r>
              <a:rPr lang="en-US" sz="2000" i="1" dirty="0" smtClean="0"/>
              <a:t>10 </a:t>
            </a:r>
            <a:r>
              <a:rPr lang="en-US" sz="2000" i="1" dirty="0" smtClean="0"/>
              <a:t>SUPERVISOR MISTAKES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Not greeting team members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having a clear vision/direction for team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having integrity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participating in hiring/onboarding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recognizing team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being consistent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addressing concerns/issues abruptly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listening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communicating regularly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seeking team feedback before making decision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4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Leadership legacy </a:t>
            </a:r>
            <a:r>
              <a:rPr lang="en-US" dirty="0" smtClean="0"/>
              <a:t>evaluation- </a:t>
            </a:r>
            <a:r>
              <a:rPr lang="en-US" sz="2325" i="1" dirty="0"/>
              <a:t>9 Ways To Ensure you’re Employees will keep you in Business</a:t>
            </a:r>
            <a:endParaRPr lang="en-US" sz="2325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Publish a Clear Vision</a:t>
            </a:r>
          </a:p>
          <a:p>
            <a:pPr marL="342900" indent="-342900">
              <a:buFont typeface="Wingdings" pitchFamily="2" charset="2"/>
              <a:buAutoNum type="arabicPeriod"/>
            </a:pPr>
            <a:r>
              <a:rPr lang="en-US" dirty="0" smtClean="0"/>
              <a:t>Discuss </a:t>
            </a:r>
            <a:r>
              <a:rPr lang="en-US" dirty="0"/>
              <a:t>Company’s Strengths Weaknesses Opportunities and </a:t>
            </a:r>
            <a:r>
              <a:rPr lang="en-US" dirty="0" smtClean="0"/>
              <a:t>Threats</a:t>
            </a:r>
            <a:endParaRPr lang="en-US" dirty="0" smtClean="0"/>
          </a:p>
          <a:p>
            <a:pPr marL="342900" indent="-342900">
              <a:buFont typeface="Wingdings" pitchFamily="2" charset="2"/>
              <a:buAutoNum type="arabicPeriod"/>
            </a:pPr>
            <a:r>
              <a:rPr lang="en-US" dirty="0"/>
              <a:t>Align Organizational Design with Goal Delivery (Workforce Planning)</a:t>
            </a:r>
          </a:p>
          <a:p>
            <a:pPr marL="342900" indent="-342900">
              <a:buAutoNum type="arabicPeriod"/>
            </a:pPr>
            <a:r>
              <a:rPr lang="en-US" dirty="0" smtClean="0"/>
              <a:t>Set Cascading Goals from Boardroom to the Front Line</a:t>
            </a:r>
          </a:p>
          <a:p>
            <a:pPr marL="342900" indent="-342900">
              <a:buAutoNum type="arabicPeriod"/>
            </a:pPr>
            <a:r>
              <a:rPr lang="en-US" dirty="0" smtClean="0"/>
              <a:t>Hold Employees Accountable- (Performance Management)</a:t>
            </a:r>
          </a:p>
          <a:p>
            <a:pPr marL="342900" indent="-342900">
              <a:buAutoNum type="arabicPeriod"/>
            </a:pPr>
            <a:r>
              <a:rPr lang="en-US" dirty="0" smtClean="0"/>
              <a:t>Develop an Employee Bench (Succession Planning)</a:t>
            </a:r>
          </a:p>
          <a:p>
            <a:pPr marL="342900" indent="-342900">
              <a:buAutoNum type="arabicPeriod"/>
            </a:pPr>
            <a:r>
              <a:rPr lang="en-US" dirty="0" smtClean="0"/>
              <a:t>Have Strong College Recruiting Program</a:t>
            </a:r>
          </a:p>
          <a:p>
            <a:pPr marL="342900" indent="-342900">
              <a:buAutoNum type="arabicPeriod"/>
            </a:pPr>
            <a:r>
              <a:rPr lang="en-US" dirty="0" smtClean="0"/>
              <a:t>Invest in Leadership Development, Teamwork Workshops, Continuous Education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Promote Diversity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9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 /customer </a:t>
            </a:r>
            <a:br>
              <a:rPr lang="en-US" dirty="0" smtClean="0"/>
            </a:br>
            <a:r>
              <a:rPr lang="en-US" dirty="0" smtClean="0"/>
              <a:t>satisfaction- </a:t>
            </a:r>
            <a:r>
              <a:rPr lang="en-US" sz="1650" i="1" dirty="0"/>
              <a:t>6 Ways to Create Happier Customers</a:t>
            </a:r>
            <a:endParaRPr lang="en-US" sz="165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 smtClean="0"/>
              <a:t>Establish Employee Pride in the Brand</a:t>
            </a:r>
          </a:p>
          <a:p>
            <a:pPr marL="342900" indent="-342900">
              <a:buAutoNum type="arabicPeriod"/>
            </a:pPr>
            <a:r>
              <a:rPr lang="en-US" dirty="0" smtClean="0"/>
              <a:t>Incentivize in Improved Customer Satisfaction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Discuss Current Trends in Your</a:t>
            </a:r>
            <a:r>
              <a:rPr lang="en-US" dirty="0" smtClean="0"/>
              <a:t> Business/Industry</a:t>
            </a:r>
          </a:p>
          <a:p>
            <a:pPr marL="342900" indent="-342900">
              <a:buAutoNum type="arabicPeriod"/>
            </a:pPr>
            <a:r>
              <a:rPr lang="en-US" dirty="0" smtClean="0"/>
              <a:t>Roll Out Robust Training Program</a:t>
            </a:r>
          </a:p>
          <a:p>
            <a:pPr marL="342900" indent="-342900">
              <a:buAutoNum type="arabicPeriod"/>
            </a:pPr>
            <a:r>
              <a:rPr lang="en-US" dirty="0" smtClean="0"/>
              <a:t>Perform Community Outreach Philanthropy</a:t>
            </a:r>
          </a:p>
          <a:p>
            <a:pPr marL="342900" indent="-342900">
              <a:buAutoNum type="arabicPeriod"/>
            </a:pPr>
            <a:r>
              <a:rPr lang="en-US" dirty="0" smtClean="0"/>
              <a:t>Promote Diversity; Reflect Community in your Employee Base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3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longevity </a:t>
            </a:r>
            <a:r>
              <a:rPr lang="en-US" dirty="0" smtClean="0"/>
              <a:t>test- </a:t>
            </a:r>
            <a:r>
              <a:rPr lang="en-US" sz="2325" i="1" dirty="0"/>
              <a:t>9 HR Necessities for your company</a:t>
            </a:r>
            <a:endParaRPr lang="en-US" sz="2325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Strong Compliance Education, Awareness and Execution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Ability to Communicate Change and/or Difficult News</a:t>
            </a:r>
          </a:p>
          <a:p>
            <a:pPr marL="342900" indent="-342900">
              <a:buAutoNum type="arabicPeriod"/>
            </a:pPr>
            <a:r>
              <a:rPr lang="en-US" dirty="0" smtClean="0"/>
              <a:t>Conduct Needs Assessment for Change and Organizational Design/Development</a:t>
            </a:r>
          </a:p>
          <a:p>
            <a:pPr marL="342900" indent="-342900">
              <a:buAutoNum type="arabicPeriod"/>
            </a:pPr>
            <a:r>
              <a:rPr lang="en-US" dirty="0" smtClean="0"/>
              <a:t>Thorough Investigator</a:t>
            </a:r>
          </a:p>
          <a:p>
            <a:pPr marL="342900" indent="-342900">
              <a:buAutoNum type="arabicPeriod"/>
            </a:pPr>
            <a:r>
              <a:rPr lang="en-US" dirty="0" smtClean="0"/>
              <a:t>Strategic Miner of Talent</a:t>
            </a:r>
          </a:p>
          <a:p>
            <a:pPr marL="342900" indent="-342900">
              <a:buAutoNum type="arabicPeriod"/>
            </a:pPr>
            <a:r>
              <a:rPr lang="en-US" dirty="0" smtClean="0"/>
              <a:t>Effective Trainer</a:t>
            </a:r>
          </a:p>
          <a:p>
            <a:pPr marL="342900" indent="-342900">
              <a:buAutoNum type="arabicPeriod"/>
            </a:pPr>
            <a:r>
              <a:rPr lang="en-US" dirty="0" smtClean="0"/>
              <a:t>Lean Office HR</a:t>
            </a:r>
          </a:p>
          <a:p>
            <a:pPr marL="342900" indent="-342900">
              <a:buAutoNum type="arabicPeriod"/>
            </a:pPr>
            <a:r>
              <a:rPr lang="en-US" dirty="0" smtClean="0"/>
              <a:t>Fun Incentive Ideas</a:t>
            </a:r>
          </a:p>
          <a:p>
            <a:pPr marL="342900" indent="-342900">
              <a:buAutoNum type="arabicPeriod"/>
            </a:pPr>
            <a:r>
              <a:rPr lang="en-US" dirty="0" smtClean="0"/>
              <a:t>Business and Employee Advocate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692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stability and </a:t>
            </a:r>
            <a:r>
              <a:rPr lang="en-US" dirty="0" smtClean="0"/>
              <a:t>profitability- </a:t>
            </a:r>
            <a:r>
              <a:rPr lang="en-US" sz="2025" i="1" dirty="0"/>
              <a:t>7 People Reasons my company is losing money</a:t>
            </a:r>
            <a:endParaRPr lang="en-US" sz="2025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 smtClean="0"/>
              <a:t>No Established Vision, Goals or Presence from Leadership</a:t>
            </a:r>
          </a:p>
          <a:p>
            <a:pPr marL="342900" indent="-342900">
              <a:buAutoNum type="arabicPeriod"/>
            </a:pPr>
            <a:r>
              <a:rPr lang="en-US" dirty="0" smtClean="0"/>
              <a:t>Ineffective Training</a:t>
            </a:r>
          </a:p>
          <a:p>
            <a:pPr marL="342900" indent="-342900">
              <a:buAutoNum type="arabicPeriod"/>
            </a:pPr>
            <a:r>
              <a:rPr lang="en-US" dirty="0" smtClean="0"/>
              <a:t>No Employee Accountability</a:t>
            </a:r>
          </a:p>
          <a:p>
            <a:pPr marL="342900" indent="-342900">
              <a:buAutoNum type="arabicPeriod"/>
            </a:pPr>
            <a:r>
              <a:rPr lang="en-US" dirty="0" smtClean="0"/>
              <a:t>Poor Safety Record</a:t>
            </a:r>
          </a:p>
          <a:p>
            <a:pPr marL="342900" indent="-342900">
              <a:buAutoNum type="arabicPeriod"/>
            </a:pPr>
            <a:r>
              <a:rPr lang="en-US" dirty="0" smtClean="0"/>
              <a:t>Not Keeping Score of Performance Metrics or Culture</a:t>
            </a:r>
          </a:p>
          <a:p>
            <a:pPr marL="342900" indent="-342900">
              <a:buAutoNum type="arabicPeriod"/>
            </a:pPr>
            <a:r>
              <a:rPr lang="en-US" dirty="0" smtClean="0"/>
              <a:t>No Continuous Improvement Program</a:t>
            </a:r>
          </a:p>
          <a:p>
            <a:pPr marL="342900" indent="-342900">
              <a:buAutoNum type="arabicPeriod"/>
            </a:pPr>
            <a:r>
              <a:rPr lang="en-US" dirty="0" smtClean="0"/>
              <a:t>Lack of Trust in Manager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216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stability and </a:t>
            </a:r>
            <a:r>
              <a:rPr lang="en-US" dirty="0" smtClean="0"/>
              <a:t>profitability- </a:t>
            </a:r>
            <a:r>
              <a:rPr lang="en-US" sz="2025" i="1" dirty="0"/>
              <a:t>7 Ways to lower company expenses</a:t>
            </a:r>
            <a:endParaRPr lang="en-US" sz="2025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 smtClean="0"/>
              <a:t>Mitigate/Stop Employee Accidents</a:t>
            </a:r>
          </a:p>
          <a:p>
            <a:pPr marL="342900" indent="-342900">
              <a:buAutoNum type="arabicPeriod"/>
            </a:pPr>
            <a:r>
              <a:rPr lang="en-US" dirty="0" smtClean="0"/>
              <a:t>Lower Absenteeism</a:t>
            </a:r>
          </a:p>
          <a:p>
            <a:pPr marL="342900" indent="-342900">
              <a:buAutoNum type="arabicPeriod"/>
            </a:pPr>
            <a:r>
              <a:rPr lang="en-US" dirty="0" smtClean="0"/>
              <a:t>Reduce Turnover</a:t>
            </a:r>
          </a:p>
          <a:p>
            <a:pPr marL="342900" indent="-342900">
              <a:buAutoNum type="arabicPeriod"/>
            </a:pPr>
            <a:r>
              <a:rPr lang="en-US" dirty="0" smtClean="0"/>
              <a:t>Invest in Training</a:t>
            </a:r>
          </a:p>
          <a:p>
            <a:pPr marL="342900" indent="-342900">
              <a:buAutoNum type="arabicPeriod"/>
            </a:pPr>
            <a:r>
              <a:rPr lang="en-US" dirty="0" smtClean="0"/>
              <a:t>Effective Manager/Supervisor Span of Control</a:t>
            </a:r>
          </a:p>
          <a:p>
            <a:pPr marL="342900" indent="-342900">
              <a:buAutoNum type="arabicPeriod"/>
            </a:pPr>
            <a:r>
              <a:rPr lang="en-US" dirty="0" smtClean="0"/>
              <a:t>Hire Right People the First Time</a:t>
            </a:r>
          </a:p>
          <a:p>
            <a:pPr marL="342900" indent="-342900">
              <a:buAutoNum type="arabicPeriod"/>
            </a:pPr>
            <a:r>
              <a:rPr lang="en-US" dirty="0" smtClean="0"/>
              <a:t>Strong Employee Relations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0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Regulatory compliance </a:t>
            </a:r>
            <a:r>
              <a:rPr lang="en-US" dirty="0" smtClean="0"/>
              <a:t>risk- </a:t>
            </a:r>
            <a:r>
              <a:rPr lang="en-US" sz="1650" i="1" dirty="0" smtClean="0"/>
              <a:t>13 reasons </a:t>
            </a:r>
            <a:r>
              <a:rPr lang="en-US" sz="1650" i="1" dirty="0"/>
              <a:t>you may be fined or sued</a:t>
            </a:r>
            <a:endParaRPr lang="en-US" sz="165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Expired labor posters in accessible areas</a:t>
            </a:r>
          </a:p>
          <a:p>
            <a:pPr marL="342900" indent="-342900">
              <a:buAutoNum type="arabicPeriod"/>
            </a:pPr>
            <a:r>
              <a:rPr lang="en-US" dirty="0" smtClean="0"/>
              <a:t>Personnel data not properly stored</a:t>
            </a:r>
          </a:p>
          <a:p>
            <a:pPr marL="342900" indent="-342900">
              <a:buAutoNum type="arabicPeriod"/>
            </a:pPr>
            <a:r>
              <a:rPr lang="en-US" dirty="0" smtClean="0"/>
              <a:t>Insufficient I-9 documentation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Failure to track/investigate safety accidents</a:t>
            </a:r>
          </a:p>
          <a:p>
            <a:pPr marL="342900" indent="-342900">
              <a:buAutoNum type="arabicPeriod"/>
            </a:pPr>
            <a:r>
              <a:rPr lang="en-US" dirty="0" smtClean="0"/>
              <a:t>No Anti-Discrimination Policy and/or annual training</a:t>
            </a:r>
          </a:p>
          <a:p>
            <a:pPr marL="342900" indent="-342900">
              <a:buAutoNum type="arabicPeriod"/>
            </a:pPr>
            <a:r>
              <a:rPr lang="en-US" dirty="0" smtClean="0"/>
              <a:t>Incorrectly Payment of OT </a:t>
            </a:r>
          </a:p>
          <a:p>
            <a:pPr marL="342900" indent="-342900">
              <a:buAutoNum type="arabicPeriod"/>
            </a:pPr>
            <a:r>
              <a:rPr lang="en-US" dirty="0" smtClean="0"/>
              <a:t>Mistaken Job Classifications</a:t>
            </a:r>
          </a:p>
          <a:p>
            <a:pPr marL="342900" indent="-342900">
              <a:buAutoNum type="arabicPeriod"/>
            </a:pPr>
            <a:r>
              <a:rPr lang="en-US" dirty="0" smtClean="0"/>
              <a:t>Editing Employee Timecards</a:t>
            </a:r>
          </a:p>
          <a:p>
            <a:pPr marL="342900" indent="-342900">
              <a:buAutoNum type="arabicPeriod"/>
            </a:pPr>
            <a:r>
              <a:rPr lang="en-US" dirty="0" smtClean="0"/>
              <a:t>Poor Tracking of FMLA Leave and/or breach of FML confidentiality</a:t>
            </a:r>
          </a:p>
          <a:p>
            <a:pPr marL="342900" indent="-342900">
              <a:buAutoNum type="arabicPeriod"/>
            </a:pPr>
            <a:r>
              <a:rPr lang="en-US" dirty="0" smtClean="0"/>
              <a:t>Terminating Without </a:t>
            </a:r>
            <a:r>
              <a:rPr lang="en-US" dirty="0"/>
              <a:t>P</a:t>
            </a:r>
            <a:r>
              <a:rPr lang="en-US" dirty="0" smtClean="0"/>
              <a:t>roper </a:t>
            </a:r>
            <a:r>
              <a:rPr lang="en-US" dirty="0"/>
              <a:t>D</a:t>
            </a:r>
            <a:r>
              <a:rPr lang="en-US" dirty="0" smtClean="0"/>
              <a:t>ocumentation or Improvement Plan</a:t>
            </a:r>
          </a:p>
          <a:p>
            <a:pPr marL="342900" indent="-342900">
              <a:buAutoNum type="arabicPeriod"/>
            </a:pPr>
            <a:r>
              <a:rPr lang="en-US" dirty="0" smtClean="0"/>
              <a:t>Asking Illegal Questions </a:t>
            </a:r>
            <a:r>
              <a:rPr lang="en-US" dirty="0"/>
              <a:t>D</a:t>
            </a:r>
            <a:r>
              <a:rPr lang="en-US" dirty="0" smtClean="0"/>
              <a:t>uring </a:t>
            </a:r>
            <a:r>
              <a:rPr lang="en-US" dirty="0"/>
              <a:t>I</a:t>
            </a:r>
            <a:r>
              <a:rPr lang="en-US" dirty="0" smtClean="0"/>
              <a:t>nterview</a:t>
            </a:r>
          </a:p>
          <a:p>
            <a:pPr marL="342900" indent="-342900">
              <a:buAutoNum type="arabicPeriod"/>
            </a:pPr>
            <a:r>
              <a:rPr lang="en-US" dirty="0" smtClean="0"/>
              <a:t>Lack of </a:t>
            </a:r>
            <a:r>
              <a:rPr lang="en-US" dirty="0"/>
              <a:t>T</a:t>
            </a:r>
            <a:r>
              <a:rPr lang="en-US" dirty="0" smtClean="0"/>
              <a:t>raining Documentation of Tracking</a:t>
            </a:r>
          </a:p>
          <a:p>
            <a:pPr marL="342900" indent="-342900">
              <a:buAutoNum type="arabicPeriod"/>
            </a:pPr>
            <a:r>
              <a:rPr lang="en-US" dirty="0" smtClean="0"/>
              <a:t>No AAP or Good </a:t>
            </a:r>
            <a:r>
              <a:rPr lang="en-US" dirty="0"/>
              <a:t>F</a:t>
            </a:r>
            <a:r>
              <a:rPr lang="en-US" dirty="0" smtClean="0"/>
              <a:t>aith </a:t>
            </a:r>
            <a:r>
              <a:rPr lang="en-US" dirty="0"/>
              <a:t>R</a:t>
            </a:r>
            <a:r>
              <a:rPr lang="en-US" dirty="0" smtClean="0"/>
              <a:t>ecruiting </a:t>
            </a:r>
            <a:r>
              <a:rPr lang="en-US" dirty="0"/>
              <a:t>E</a:t>
            </a:r>
            <a:r>
              <a:rPr lang="en-US" dirty="0" smtClean="0"/>
              <a:t>fforts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 Strong,LLC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4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2895</TotalTime>
  <Words>718</Words>
  <Application>Microsoft Office PowerPoint</Application>
  <PresentationFormat>On-screen Show (4:3)</PresentationFormat>
  <Paragraphs>137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Rockwell</vt:lpstr>
      <vt:lpstr>Rockwell Condensed</vt:lpstr>
      <vt:lpstr>Wingdings</vt:lpstr>
      <vt:lpstr>Wood Type</vt:lpstr>
      <vt:lpstr>HR Strong  </vt:lpstr>
      <vt:lpstr>UNION AVODANCE- 10 Ways to avoid union campaigns</vt:lpstr>
      <vt:lpstr>UNION AVODANCE- TOP 10 SUPERVISOR MISTAKES</vt:lpstr>
      <vt:lpstr>Leadership legacy evaluation- 9 Ways To Ensure you’re Employees will keep you in Business</vt:lpstr>
      <vt:lpstr>Client /customer  satisfaction- 6 Ways to Create Happier Customers</vt:lpstr>
      <vt:lpstr>Business longevity test- 9 HR Necessities for your company</vt:lpstr>
      <vt:lpstr>Financial stability and profitability- 7 People Reasons my company is losing money</vt:lpstr>
      <vt:lpstr>Financial stability and profitability- 7 Ways to lower company expenses</vt:lpstr>
      <vt:lpstr>Regulatory compliance risk- 13 reasons you may be fined or sued</vt:lpstr>
      <vt:lpstr>Regulatory compliance risk- Top 5 Ways to avoid labor lawsuit</vt:lpstr>
      <vt:lpstr>EFFECTIVE EMPLOYEE RELAIONS- 12 Easy Turnover turnaround tips</vt:lpstr>
      <vt:lpstr>10 Most Popular hr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Strong</dc:title>
  <dc:creator>talitha beverly</dc:creator>
  <cp:lastModifiedBy>talitha beverly</cp:lastModifiedBy>
  <cp:revision>20</cp:revision>
  <dcterms:created xsi:type="dcterms:W3CDTF">2014-08-05T00:17:59Z</dcterms:created>
  <dcterms:modified xsi:type="dcterms:W3CDTF">2014-08-20T17:48:18Z</dcterms:modified>
</cp:coreProperties>
</file>