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4CD968C-96B6-4653-B8FF-BE1A6B81C200}" type="datetimeFigureOut">
              <a:rPr lang="en-US" smtClean="0"/>
              <a:pPr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543436-576C-4057-AEB3-704256C4FF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rdendair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Communication Boards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Southeast Region</a:t>
            </a:r>
          </a:p>
          <a:p>
            <a:r>
              <a:rPr lang="en-US" smtClean="0"/>
              <a:t>July 2013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Regular Employee 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</a:t>
            </a:r>
            <a:r>
              <a:rPr lang="en-US" b="1" dirty="0" smtClean="0"/>
              <a:t>implified </a:t>
            </a:r>
            <a:r>
              <a:rPr lang="en-US" b="1" dirty="0"/>
              <a:t>workplace </a:t>
            </a:r>
            <a:r>
              <a:rPr lang="en-US" b="1" dirty="0" smtClean="0"/>
              <a:t>communications purpose</a:t>
            </a:r>
            <a:endParaRPr lang="en-US" b="1" dirty="0" smtClean="0"/>
          </a:p>
          <a:p>
            <a:pPr lvl="0"/>
            <a:r>
              <a:rPr lang="en-US" dirty="0" smtClean="0"/>
              <a:t>Focuses employee </a:t>
            </a:r>
            <a:r>
              <a:rPr lang="en-US" dirty="0"/>
              <a:t>attention on </a:t>
            </a:r>
            <a:r>
              <a:rPr lang="en-US" dirty="0" smtClean="0"/>
              <a:t>our </a:t>
            </a:r>
            <a:r>
              <a:rPr lang="en-US" dirty="0"/>
              <a:t>key issues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Productivity</a:t>
            </a:r>
            <a:endParaRPr lang="en-US" dirty="0"/>
          </a:p>
          <a:p>
            <a:pPr lvl="1"/>
            <a:r>
              <a:rPr lang="en-US" dirty="0" smtClean="0"/>
              <a:t>Safety</a:t>
            </a:r>
          </a:p>
          <a:p>
            <a:pPr lvl="1"/>
            <a:r>
              <a:rPr lang="en-US" dirty="0" smtClean="0"/>
              <a:t>Quality</a:t>
            </a:r>
          </a:p>
          <a:p>
            <a:pPr lvl="1"/>
            <a:r>
              <a:rPr lang="en-US" dirty="0" smtClean="0"/>
              <a:t>Teamwork</a:t>
            </a:r>
            <a:endParaRPr lang="en-US" dirty="0"/>
          </a:p>
          <a:p>
            <a:r>
              <a:rPr lang="en-US" dirty="0" smtClean="0"/>
              <a:t>Keeps frontline </a:t>
            </a:r>
            <a:r>
              <a:rPr lang="en-US" dirty="0" smtClean="0"/>
              <a:t>informed and engaged</a:t>
            </a:r>
          </a:p>
          <a:p>
            <a:pPr lvl="0"/>
            <a:r>
              <a:rPr lang="en-US" dirty="0"/>
              <a:t>Deliver fresh, </a:t>
            </a:r>
            <a:r>
              <a:rPr lang="en-US" dirty="0" smtClean="0"/>
              <a:t>compelling </a:t>
            </a:r>
            <a:r>
              <a:rPr lang="en-US" dirty="0"/>
              <a:t>content that educates and motivates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Criteria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639762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9600" dirty="0" smtClean="0"/>
              <a:t>E</a:t>
            </a:r>
            <a:r>
              <a:rPr lang="en-US" sz="9600" dirty="0" smtClean="0"/>
              <a:t>ligible </a:t>
            </a:r>
            <a:r>
              <a:rPr lang="en-US" sz="9600" dirty="0" smtClean="0"/>
              <a:t>Content</a:t>
            </a:r>
          </a:p>
          <a:p>
            <a:pPr algn="ctr"/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9906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Ineligible Content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40188" cy="3951288"/>
          </a:xfrm>
        </p:spPr>
        <p:txBody>
          <a:bodyPr>
            <a:noAutofit/>
          </a:bodyPr>
          <a:lstStyle/>
          <a:p>
            <a:r>
              <a:rPr lang="en-US" sz="1800" dirty="0" smtClean="0"/>
              <a:t>Addresses </a:t>
            </a:r>
            <a:r>
              <a:rPr lang="en-US" sz="1800" dirty="0"/>
              <a:t>topics, activities, and events that are appropriate for the general public; </a:t>
            </a:r>
          </a:p>
          <a:p>
            <a:r>
              <a:rPr lang="en-US" sz="1800" dirty="0" smtClean="0"/>
              <a:t>Educates </a:t>
            </a:r>
            <a:r>
              <a:rPr lang="en-US" sz="1800" dirty="0" smtClean="0"/>
              <a:t>on public</a:t>
            </a:r>
            <a:r>
              <a:rPr lang="en-US" sz="1800" dirty="0" smtClean="0"/>
              <a:t> </a:t>
            </a:r>
            <a:r>
              <a:rPr lang="en-US" sz="1800" dirty="0"/>
              <a:t>health and safety issues; </a:t>
            </a:r>
          </a:p>
          <a:p>
            <a:r>
              <a:rPr lang="en-US" sz="1800" dirty="0" smtClean="0"/>
              <a:t>Informs employees </a:t>
            </a:r>
            <a:r>
              <a:rPr lang="en-US" sz="1800" dirty="0"/>
              <a:t>of </a:t>
            </a:r>
            <a:r>
              <a:rPr lang="en-US" sz="1800" dirty="0" smtClean="0"/>
              <a:t>company benefits, projects, </a:t>
            </a:r>
            <a:r>
              <a:rPr lang="en-US" sz="1800" dirty="0"/>
              <a:t>activities, </a:t>
            </a:r>
            <a:r>
              <a:rPr lang="en-US" sz="1800" dirty="0" smtClean="0"/>
              <a:t>events, and/or </a:t>
            </a:r>
            <a:r>
              <a:rPr lang="en-US" sz="1800" dirty="0"/>
              <a:t>projects; </a:t>
            </a:r>
          </a:p>
          <a:p>
            <a:r>
              <a:rPr lang="en-US" sz="1800" dirty="0" smtClean="0"/>
              <a:t>Promotes community/civic events </a:t>
            </a:r>
            <a:r>
              <a:rPr lang="en-US" sz="1800" dirty="0"/>
              <a:t>that typically enjoy broad citizen support and enhance the City’s positive </a:t>
            </a:r>
            <a:r>
              <a:rPr lang="en-US" sz="1800" dirty="0" smtClean="0"/>
              <a:t>aspects</a:t>
            </a:r>
            <a:endParaRPr lang="en-US" sz="1800" dirty="0"/>
          </a:p>
          <a:p>
            <a:r>
              <a:rPr lang="en-US" sz="1800" dirty="0" smtClean="0"/>
              <a:t>Provides </a:t>
            </a:r>
            <a:r>
              <a:rPr lang="en-US" sz="1800" dirty="0"/>
              <a:t>news or announcements concerning achievements or accomplishments </a:t>
            </a:r>
            <a:r>
              <a:rPr lang="en-US" sz="1800" dirty="0" smtClean="0"/>
              <a:t>of company and its employees</a:t>
            </a:r>
            <a:r>
              <a:rPr lang="en-US" sz="1800" dirty="0" smtClean="0"/>
              <a:t> </a:t>
            </a:r>
            <a:endParaRPr lang="en-US" sz="1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600200"/>
            <a:ext cx="4041775" cy="5257800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I</a:t>
            </a:r>
            <a:r>
              <a:rPr lang="en-US" sz="2900" dirty="0" smtClean="0"/>
              <a:t>nformation </a:t>
            </a:r>
            <a:r>
              <a:rPr lang="en-US" sz="2900" dirty="0" smtClean="0"/>
              <a:t>or support for or on behalf of religious organizations; </a:t>
            </a:r>
          </a:p>
          <a:p>
            <a:r>
              <a:rPr lang="en-US" sz="2900" dirty="0" smtClean="0"/>
              <a:t>Information</a:t>
            </a:r>
            <a:r>
              <a:rPr lang="en-US" sz="2900" dirty="0" smtClean="0"/>
              <a:t> </a:t>
            </a:r>
            <a:r>
              <a:rPr lang="en-US" sz="2900" dirty="0" smtClean="0"/>
              <a:t>or support for or on behalf of political candidates, political campaigns, and ballot measures; </a:t>
            </a:r>
          </a:p>
          <a:p>
            <a:r>
              <a:rPr lang="en-US" sz="2900" dirty="0" smtClean="0"/>
              <a:t>Information </a:t>
            </a:r>
            <a:r>
              <a:rPr lang="en-US" sz="2900" dirty="0" smtClean="0"/>
              <a:t>or support for or on behalf of special interest groups that do not serve a governmental or civic purpose; </a:t>
            </a:r>
          </a:p>
          <a:p>
            <a:r>
              <a:rPr lang="en-US" sz="2900" dirty="0" smtClean="0"/>
              <a:t>Advocacy </a:t>
            </a:r>
            <a:r>
              <a:rPr lang="en-US" sz="2900" dirty="0" smtClean="0"/>
              <a:t>or debate related issues under consideration by the City Council or other local decision-making bodies; </a:t>
            </a:r>
          </a:p>
          <a:p>
            <a:r>
              <a:rPr lang="en-US" sz="2900" dirty="0" smtClean="0"/>
              <a:t>Information </a:t>
            </a:r>
            <a:r>
              <a:rPr lang="en-US" sz="2900" dirty="0" smtClean="0"/>
              <a:t>or programs, events, or activities that are not open to the general public or that relate to regular meetings of local service organizations or </a:t>
            </a:r>
            <a:r>
              <a:rPr lang="en-US" sz="2900" dirty="0" smtClean="0"/>
              <a:t>clubs</a:t>
            </a:r>
            <a:endParaRPr lang="en-US" sz="2900" dirty="0" smtClean="0"/>
          </a:p>
          <a:p>
            <a:r>
              <a:rPr lang="en-US" sz="2900" dirty="0" smtClean="0"/>
              <a:t>Classified </a:t>
            </a:r>
            <a:r>
              <a:rPr lang="en-US" sz="2900" dirty="0" smtClean="0"/>
              <a:t>ads or commercial messages.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Electronic Messaging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Company Announcements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Monthly Message from RVP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Monthly Message from Plant Manager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Company Announcements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Safety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Safety Record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Safety Monthly </a:t>
            </a:r>
            <a:r>
              <a:rPr lang="en-US" dirty="0" smtClean="0"/>
              <a:t>Topic(s)</a:t>
            </a:r>
            <a:endParaRPr lang="en-US" dirty="0" smtClean="0"/>
          </a:p>
          <a:p>
            <a:pPr marL="1371600" lvl="2" indent="-571500">
              <a:buFont typeface="Wingdings" pitchFamily="2" charset="2"/>
              <a:buChar char="v"/>
            </a:pPr>
            <a:r>
              <a:rPr lang="en-US" dirty="0" smtClean="0"/>
              <a:t>Industrial Specific Topics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Educate on Accident/Injury Prevention </a:t>
            </a:r>
          </a:p>
          <a:p>
            <a:pPr marL="1371600" lvl="2" indent="-571500">
              <a:buFont typeface="Wingdings" pitchFamily="2" charset="2"/>
              <a:buChar char="v"/>
            </a:pPr>
            <a:r>
              <a:rPr lang="en-US" dirty="0" smtClean="0"/>
              <a:t>Previous month’s accidents</a:t>
            </a:r>
          </a:p>
          <a:p>
            <a:pPr marL="971550" lvl="1" indent="-571500">
              <a:buAutoNum type="romanUcPeriod"/>
            </a:pPr>
            <a:endParaRPr lang="en-US" dirty="0" smtClean="0"/>
          </a:p>
          <a:p>
            <a:pPr marL="571500" indent="-571500">
              <a:buAutoNum type="romanUcPeriod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Electronic Messaging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Recognition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Recognize Years of Service Anniversaries 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Recognize Monthly Birthdays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Departmental Awards and Recognition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Calendar </a:t>
            </a:r>
            <a:r>
              <a:rPr lang="en-US" dirty="0" smtClean="0"/>
              <a:t>of Upcoming Events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Company Events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Holidays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Community </a:t>
            </a:r>
            <a:r>
              <a:rPr lang="en-US" dirty="0" smtClean="0"/>
              <a:t>Events</a:t>
            </a:r>
          </a:p>
          <a:p>
            <a:pPr marL="971550" lvl="1" indent="-571500">
              <a:buAutoNum type="romanUcPeriod"/>
            </a:pPr>
            <a:endParaRPr lang="en-US" dirty="0" smtClean="0"/>
          </a:p>
          <a:p>
            <a:pPr marL="571500" indent="-571500">
              <a:buAutoNum type="romanUcPeriod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Electronic Messaging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Performance KPI’s (Graphical Budget </a:t>
            </a:r>
            <a:r>
              <a:rPr lang="en-US" dirty="0" err="1" smtClean="0"/>
              <a:t>vs</a:t>
            </a:r>
            <a:r>
              <a:rPr lang="en-US" dirty="0" smtClean="0"/>
              <a:t> Actual)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Production Volume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Plant Shrinkage</a:t>
            </a:r>
          </a:p>
          <a:p>
            <a:pPr marL="1371600" lvl="2" indent="-571500">
              <a:buFont typeface="Wingdings" pitchFamily="2" charset="2"/>
              <a:buChar char="v"/>
            </a:pPr>
            <a:r>
              <a:rPr lang="en-US" dirty="0" smtClean="0"/>
              <a:t>Vault Over/Short</a:t>
            </a:r>
          </a:p>
          <a:p>
            <a:pPr marL="1371600" lvl="2" indent="-571500">
              <a:buFont typeface="Wingdings" pitchFamily="2" charset="2"/>
              <a:buChar char="v"/>
            </a:pPr>
            <a:r>
              <a:rPr lang="en-US" dirty="0" smtClean="0"/>
              <a:t>Plant/Vault Dump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Monthly Load Out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Departmental Monthly Incentives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Quality Reminders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GMPs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Paperwork/Code Accuracy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Customer Complaints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Audit Corrections</a:t>
            </a:r>
          </a:p>
          <a:p>
            <a:pPr marL="971550" lvl="1" indent="-571500">
              <a:buAutoNum type="romanUcPeriod"/>
            </a:pPr>
            <a:endParaRPr lang="en-US" dirty="0" smtClean="0"/>
          </a:p>
          <a:p>
            <a:pPr marL="571500" indent="-571500">
              <a:buAutoNum type="romanUcPeriod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Outline of Electronic Messaging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HR Reminders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Policy Reminders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401k info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err="1" smtClean="0"/>
              <a:t>Ultipro</a:t>
            </a:r>
            <a:endParaRPr lang="en-US" dirty="0" smtClean="0"/>
          </a:p>
          <a:p>
            <a:pPr marL="1371600" lvl="2" indent="-571500">
              <a:buFont typeface="Wingdings" pitchFamily="2" charset="2"/>
              <a:buChar char="v"/>
            </a:pPr>
            <a:r>
              <a:rPr lang="en-US" dirty="0" smtClean="0"/>
              <a:t>Paystub/W2 (Log in Reminders)</a:t>
            </a:r>
            <a:endParaRPr lang="en-US" dirty="0" smtClean="0"/>
          </a:p>
          <a:p>
            <a:pPr marL="1371600" lvl="2" indent="-571500">
              <a:buFont typeface="Wingdings" pitchFamily="2" charset="2"/>
              <a:buChar char="v"/>
            </a:pPr>
            <a:r>
              <a:rPr lang="en-US" dirty="0" smtClean="0"/>
              <a:t>Update Personal Info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Upcoming </a:t>
            </a:r>
            <a:r>
              <a:rPr lang="en-US" dirty="0" smtClean="0"/>
              <a:t>Trainings </a:t>
            </a:r>
            <a:endParaRPr lang="en-US" dirty="0" smtClean="0"/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Apply for Open Positions at </a:t>
            </a:r>
            <a:r>
              <a:rPr lang="en-US" u="sng" dirty="0" smtClean="0">
                <a:hlinkClick r:id="rId2"/>
              </a:rPr>
              <a:t>www.bordendairy.com</a:t>
            </a:r>
            <a:endParaRPr lang="en-US" u="sng" dirty="0" smtClean="0"/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Company Discounts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en-US" dirty="0" smtClean="0"/>
              <a:t>Warm and Fuzzy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Team Photos</a:t>
            </a:r>
          </a:p>
          <a:p>
            <a:pPr marL="971550" lvl="1" indent="-571500">
              <a:buFont typeface="Wingdings" pitchFamily="2" charset="2"/>
              <a:buChar char="v"/>
            </a:pPr>
            <a:r>
              <a:rPr lang="en-US" dirty="0" smtClean="0"/>
              <a:t>Inspirational Quotes/Message</a:t>
            </a:r>
          </a:p>
          <a:p>
            <a:pPr marL="971550" lvl="1" indent="-571500">
              <a:buAutoNum type="romanUcPeriod"/>
            </a:pPr>
            <a:endParaRPr lang="en-US" dirty="0" smtClean="0"/>
          </a:p>
          <a:p>
            <a:pPr marL="571500" indent="-571500">
              <a:buAutoNum type="romanUcPeriod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345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Plant Communication Boards</vt:lpstr>
      <vt:lpstr>Regular Employee Communication </vt:lpstr>
      <vt:lpstr>Content Criteria</vt:lpstr>
      <vt:lpstr>Outline of Electronic Messaging</vt:lpstr>
      <vt:lpstr>Outline of Electronic Messaging</vt:lpstr>
      <vt:lpstr>Outline of Electronic Messaging</vt:lpstr>
      <vt:lpstr>Outline of Electronic Messaging</vt:lpstr>
    </vt:vector>
  </TitlesOfParts>
  <Company>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Communication Boards</dc:title>
  <dc:creator>tbeverly</dc:creator>
  <cp:lastModifiedBy>tbeverly</cp:lastModifiedBy>
  <cp:revision>3</cp:revision>
  <dcterms:created xsi:type="dcterms:W3CDTF">2013-07-09T19:41:37Z</dcterms:created>
  <dcterms:modified xsi:type="dcterms:W3CDTF">2013-07-14T18:14:00Z</dcterms:modified>
</cp:coreProperties>
</file>