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E4CD968C-96B6-4653-B8FF-BE1A6B81C200}" type="datetimeFigureOut">
              <a:rPr lang="en-US" smtClean="0"/>
              <a:pPr/>
              <a:t>7/14/2013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97543436-576C-4057-AEB3-704256C4FF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CD968C-96B6-4653-B8FF-BE1A6B81C200}" type="datetimeFigureOut">
              <a:rPr lang="en-US" smtClean="0"/>
              <a:pPr/>
              <a:t>7/14/2013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543436-576C-4057-AEB3-704256C4FF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E4CD968C-96B6-4653-B8FF-BE1A6B81C200}" type="datetimeFigureOut">
              <a:rPr lang="en-US" smtClean="0"/>
              <a:pPr/>
              <a:t>7/14/2013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7543436-576C-4057-AEB3-704256C4FF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CD968C-96B6-4653-B8FF-BE1A6B81C200}" type="datetimeFigureOut">
              <a:rPr lang="en-US" smtClean="0"/>
              <a:pPr/>
              <a:t>7/14/2013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543436-576C-4057-AEB3-704256C4FF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4CD968C-96B6-4653-B8FF-BE1A6B81C200}" type="datetimeFigureOut">
              <a:rPr lang="en-US" smtClean="0"/>
              <a:pPr/>
              <a:t>7/14/2013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97543436-576C-4057-AEB3-704256C4FF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CD968C-96B6-4653-B8FF-BE1A6B81C200}" type="datetimeFigureOut">
              <a:rPr lang="en-US" smtClean="0"/>
              <a:pPr/>
              <a:t>7/14/2013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543436-576C-4057-AEB3-704256C4FF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CD968C-96B6-4653-B8FF-BE1A6B81C200}" type="datetimeFigureOut">
              <a:rPr lang="en-US" smtClean="0"/>
              <a:pPr/>
              <a:t>7/14/2013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543436-576C-4057-AEB3-704256C4FF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CD968C-96B6-4653-B8FF-BE1A6B81C200}" type="datetimeFigureOut">
              <a:rPr lang="en-US" smtClean="0"/>
              <a:pPr/>
              <a:t>7/14/2013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543436-576C-4057-AEB3-704256C4FF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4CD968C-96B6-4653-B8FF-BE1A6B81C200}" type="datetimeFigureOut">
              <a:rPr lang="en-US" smtClean="0"/>
              <a:pPr/>
              <a:t>7/14/2013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543436-576C-4057-AEB3-704256C4FF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CD968C-96B6-4653-B8FF-BE1A6B81C200}" type="datetimeFigureOut">
              <a:rPr lang="en-US" smtClean="0"/>
              <a:pPr/>
              <a:t>7/14/2013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543436-576C-4057-AEB3-704256C4FF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CD968C-96B6-4653-B8FF-BE1A6B81C200}" type="datetimeFigureOut">
              <a:rPr lang="en-US" smtClean="0"/>
              <a:pPr/>
              <a:t>7/14/2013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543436-576C-4057-AEB3-704256C4FF4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E4CD968C-96B6-4653-B8FF-BE1A6B81C200}" type="datetimeFigureOut">
              <a:rPr lang="en-US" smtClean="0"/>
              <a:pPr/>
              <a:t>7/14/2013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97543436-576C-4057-AEB3-704256C4FF4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ordendairy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Plant Communication Boards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Southeast Region</a:t>
            </a:r>
          </a:p>
          <a:p>
            <a:r>
              <a:rPr lang="en-US" smtClean="0"/>
              <a:t>July 2013</a:t>
            </a: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Regular Employee Communication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S</a:t>
            </a:r>
            <a:r>
              <a:rPr lang="en-US" b="1" dirty="0" smtClean="0"/>
              <a:t>implified </a:t>
            </a:r>
            <a:r>
              <a:rPr lang="en-US" b="1" dirty="0"/>
              <a:t>workplace </a:t>
            </a:r>
            <a:r>
              <a:rPr lang="en-US" b="1" dirty="0" smtClean="0"/>
              <a:t>communications purpose</a:t>
            </a:r>
            <a:endParaRPr lang="en-US" b="1" dirty="0" smtClean="0"/>
          </a:p>
          <a:p>
            <a:pPr lvl="0"/>
            <a:r>
              <a:rPr lang="en-US" dirty="0" smtClean="0"/>
              <a:t>Focuses employee </a:t>
            </a:r>
            <a:r>
              <a:rPr lang="en-US" dirty="0"/>
              <a:t>attention on </a:t>
            </a:r>
            <a:r>
              <a:rPr lang="en-US" dirty="0" smtClean="0"/>
              <a:t>our </a:t>
            </a:r>
            <a:r>
              <a:rPr lang="en-US" dirty="0"/>
              <a:t>key issues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Productivity</a:t>
            </a:r>
            <a:endParaRPr lang="en-US" dirty="0"/>
          </a:p>
          <a:p>
            <a:pPr lvl="1"/>
            <a:r>
              <a:rPr lang="en-US" dirty="0" smtClean="0"/>
              <a:t>Safety</a:t>
            </a:r>
          </a:p>
          <a:p>
            <a:pPr lvl="1"/>
            <a:r>
              <a:rPr lang="en-US" dirty="0" smtClean="0"/>
              <a:t>Quality</a:t>
            </a:r>
          </a:p>
          <a:p>
            <a:pPr lvl="1"/>
            <a:r>
              <a:rPr lang="en-US" dirty="0" smtClean="0"/>
              <a:t>Teamwork</a:t>
            </a:r>
            <a:endParaRPr lang="en-US" dirty="0"/>
          </a:p>
          <a:p>
            <a:r>
              <a:rPr lang="en-US" dirty="0" smtClean="0"/>
              <a:t>Keeps frontline </a:t>
            </a:r>
            <a:r>
              <a:rPr lang="en-US" dirty="0" smtClean="0"/>
              <a:t>informed and engaged</a:t>
            </a:r>
          </a:p>
          <a:p>
            <a:pPr lvl="0"/>
            <a:r>
              <a:rPr lang="en-US" dirty="0"/>
              <a:t>Deliver fresh, </a:t>
            </a:r>
            <a:r>
              <a:rPr lang="en-US" dirty="0" smtClean="0"/>
              <a:t>compelling </a:t>
            </a:r>
            <a:r>
              <a:rPr lang="en-US" dirty="0"/>
              <a:t>content that educates and motivates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 Criteria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457200" y="1066800"/>
            <a:ext cx="4040188" cy="639762"/>
          </a:xfrm>
        </p:spPr>
        <p:txBody>
          <a:bodyPr>
            <a:normAutofit fontScale="25000" lnSpcReduction="20000"/>
          </a:bodyPr>
          <a:lstStyle/>
          <a:p>
            <a:pPr algn="ctr"/>
            <a:endParaRPr lang="en-US" dirty="0" smtClean="0"/>
          </a:p>
          <a:p>
            <a:pPr algn="ctr"/>
            <a:r>
              <a:rPr lang="en-US" sz="9600" dirty="0" smtClean="0"/>
              <a:t>E</a:t>
            </a:r>
            <a:r>
              <a:rPr lang="en-US" sz="9600" dirty="0" smtClean="0"/>
              <a:t>ligible </a:t>
            </a:r>
            <a:r>
              <a:rPr lang="en-US" sz="9600" dirty="0" smtClean="0"/>
              <a:t>Content</a:t>
            </a:r>
          </a:p>
          <a:p>
            <a:pPr algn="ctr"/>
            <a:r>
              <a:rPr lang="en-US" dirty="0" smtClean="0"/>
              <a:t>		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3"/>
          </p:nvPr>
        </p:nvSpPr>
        <p:spPr>
          <a:xfrm>
            <a:off x="4645025" y="990600"/>
            <a:ext cx="4041775" cy="639762"/>
          </a:xfrm>
        </p:spPr>
        <p:txBody>
          <a:bodyPr/>
          <a:lstStyle/>
          <a:p>
            <a:pPr algn="ctr"/>
            <a:r>
              <a:rPr lang="en-US" dirty="0" smtClean="0"/>
              <a:t>Ineligible Content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>
          <a:xfrm>
            <a:off x="457200" y="1600200"/>
            <a:ext cx="4040188" cy="3951288"/>
          </a:xfrm>
        </p:spPr>
        <p:txBody>
          <a:bodyPr>
            <a:noAutofit/>
          </a:bodyPr>
          <a:lstStyle/>
          <a:p>
            <a:r>
              <a:rPr lang="en-US" sz="1800" dirty="0" smtClean="0"/>
              <a:t>Addresses </a:t>
            </a:r>
            <a:r>
              <a:rPr lang="en-US" sz="1800" dirty="0"/>
              <a:t>topics, activities, and events that are appropriate for the general public; </a:t>
            </a:r>
          </a:p>
          <a:p>
            <a:r>
              <a:rPr lang="en-US" sz="1800" dirty="0" smtClean="0"/>
              <a:t>Educates </a:t>
            </a:r>
            <a:r>
              <a:rPr lang="en-US" sz="1800" dirty="0" smtClean="0"/>
              <a:t>on public</a:t>
            </a:r>
            <a:r>
              <a:rPr lang="en-US" sz="1800" dirty="0" smtClean="0"/>
              <a:t> </a:t>
            </a:r>
            <a:r>
              <a:rPr lang="en-US" sz="1800" dirty="0"/>
              <a:t>health and safety issues; </a:t>
            </a:r>
          </a:p>
          <a:p>
            <a:r>
              <a:rPr lang="en-US" sz="1800" dirty="0" smtClean="0"/>
              <a:t>Informs employees </a:t>
            </a:r>
            <a:r>
              <a:rPr lang="en-US" sz="1800" dirty="0"/>
              <a:t>of </a:t>
            </a:r>
            <a:r>
              <a:rPr lang="en-US" sz="1800" dirty="0" smtClean="0"/>
              <a:t>company benefits, projects, </a:t>
            </a:r>
            <a:r>
              <a:rPr lang="en-US" sz="1800" dirty="0"/>
              <a:t>activities, </a:t>
            </a:r>
            <a:r>
              <a:rPr lang="en-US" sz="1800" dirty="0" smtClean="0"/>
              <a:t>events, and/or </a:t>
            </a:r>
            <a:r>
              <a:rPr lang="en-US" sz="1800" dirty="0"/>
              <a:t>projects; </a:t>
            </a:r>
          </a:p>
          <a:p>
            <a:r>
              <a:rPr lang="en-US" sz="1800" dirty="0" smtClean="0"/>
              <a:t>Promotes community/civic events </a:t>
            </a:r>
            <a:r>
              <a:rPr lang="en-US" sz="1800" dirty="0"/>
              <a:t>that typically enjoy broad citizen support and enhance the City’s positive </a:t>
            </a:r>
            <a:r>
              <a:rPr lang="en-US" sz="1800" dirty="0" smtClean="0"/>
              <a:t>aspects</a:t>
            </a:r>
            <a:endParaRPr lang="en-US" sz="1800" dirty="0"/>
          </a:p>
          <a:p>
            <a:r>
              <a:rPr lang="en-US" sz="1800" dirty="0" smtClean="0"/>
              <a:t>Provides </a:t>
            </a:r>
            <a:r>
              <a:rPr lang="en-US" sz="1800" dirty="0"/>
              <a:t>news or announcements concerning achievements or accomplishments </a:t>
            </a:r>
            <a:r>
              <a:rPr lang="en-US" sz="1800" dirty="0" smtClean="0"/>
              <a:t>of company and its employees</a:t>
            </a:r>
            <a:r>
              <a:rPr lang="en-US" sz="1800" dirty="0" smtClean="0"/>
              <a:t> </a:t>
            </a:r>
            <a:endParaRPr lang="en-US" sz="1800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645025" y="1600200"/>
            <a:ext cx="4041775" cy="5257800"/>
          </a:xfrm>
        </p:spPr>
        <p:txBody>
          <a:bodyPr>
            <a:normAutofit fontScale="62500" lnSpcReduction="20000"/>
          </a:bodyPr>
          <a:lstStyle/>
          <a:p>
            <a:r>
              <a:rPr lang="en-US" sz="2900" dirty="0" smtClean="0"/>
              <a:t>I</a:t>
            </a:r>
            <a:r>
              <a:rPr lang="en-US" sz="2900" dirty="0" smtClean="0"/>
              <a:t>nformation </a:t>
            </a:r>
            <a:r>
              <a:rPr lang="en-US" sz="2900" dirty="0" smtClean="0"/>
              <a:t>or support for or on behalf of religious organizations; </a:t>
            </a:r>
          </a:p>
          <a:p>
            <a:r>
              <a:rPr lang="en-US" sz="2900" dirty="0" smtClean="0"/>
              <a:t>Information</a:t>
            </a:r>
            <a:r>
              <a:rPr lang="en-US" sz="2900" dirty="0" smtClean="0"/>
              <a:t> </a:t>
            </a:r>
            <a:r>
              <a:rPr lang="en-US" sz="2900" dirty="0" smtClean="0"/>
              <a:t>or support for or on behalf of political candidates, political campaigns, and ballot measures; </a:t>
            </a:r>
          </a:p>
          <a:p>
            <a:r>
              <a:rPr lang="en-US" sz="2900" dirty="0" smtClean="0"/>
              <a:t>Information </a:t>
            </a:r>
            <a:r>
              <a:rPr lang="en-US" sz="2900" dirty="0" smtClean="0"/>
              <a:t>or support for or on behalf of special interest groups that do not serve a governmental or civic purpose; </a:t>
            </a:r>
          </a:p>
          <a:p>
            <a:r>
              <a:rPr lang="en-US" sz="2900" dirty="0" smtClean="0"/>
              <a:t>Advocacy </a:t>
            </a:r>
            <a:r>
              <a:rPr lang="en-US" sz="2900" dirty="0" smtClean="0"/>
              <a:t>or debate related issues under consideration by the City Council or other local decision-making bodies; </a:t>
            </a:r>
          </a:p>
          <a:p>
            <a:r>
              <a:rPr lang="en-US" sz="2900" dirty="0" smtClean="0"/>
              <a:t>Information </a:t>
            </a:r>
            <a:r>
              <a:rPr lang="en-US" sz="2900" dirty="0" smtClean="0"/>
              <a:t>or programs, events, or activities that are not open to the general public or that relate to regular meetings of local service organizations or </a:t>
            </a:r>
            <a:r>
              <a:rPr lang="en-US" sz="2900" dirty="0" smtClean="0"/>
              <a:t>clubs</a:t>
            </a:r>
            <a:endParaRPr lang="en-US" sz="2900" dirty="0" smtClean="0"/>
          </a:p>
          <a:p>
            <a:r>
              <a:rPr lang="en-US" sz="2900" dirty="0" smtClean="0"/>
              <a:t>Classified </a:t>
            </a:r>
            <a:r>
              <a:rPr lang="en-US" sz="2900" dirty="0" smtClean="0"/>
              <a:t>ads or commercial messages.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Outline of Electronic Messaging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71500" indent="-571500">
              <a:buFont typeface="Wingdings" pitchFamily="2" charset="2"/>
              <a:buChar char="v"/>
            </a:pPr>
            <a:r>
              <a:rPr lang="en-US" dirty="0" smtClean="0"/>
              <a:t>Company Announcements</a:t>
            </a:r>
          </a:p>
          <a:p>
            <a:pPr marL="971550" lvl="1" indent="-571500">
              <a:buFont typeface="Wingdings" pitchFamily="2" charset="2"/>
              <a:buChar char="v"/>
            </a:pPr>
            <a:r>
              <a:rPr lang="en-US" dirty="0" smtClean="0"/>
              <a:t>Monthly Message from RVP</a:t>
            </a:r>
          </a:p>
          <a:p>
            <a:pPr marL="971550" lvl="1" indent="-571500">
              <a:buFont typeface="Wingdings" pitchFamily="2" charset="2"/>
              <a:buChar char="v"/>
            </a:pPr>
            <a:r>
              <a:rPr lang="en-US" dirty="0" smtClean="0"/>
              <a:t>Monthly Message from Plant Manager</a:t>
            </a:r>
          </a:p>
          <a:p>
            <a:pPr marL="971550" lvl="1" indent="-571500">
              <a:buFont typeface="Wingdings" pitchFamily="2" charset="2"/>
              <a:buChar char="v"/>
            </a:pPr>
            <a:r>
              <a:rPr lang="en-US" dirty="0" smtClean="0"/>
              <a:t>Company Announcements</a:t>
            </a:r>
          </a:p>
          <a:p>
            <a:pPr marL="571500" indent="-571500">
              <a:buFont typeface="Wingdings" pitchFamily="2" charset="2"/>
              <a:buChar char="v"/>
            </a:pPr>
            <a:r>
              <a:rPr lang="en-US" dirty="0" smtClean="0"/>
              <a:t>Safety</a:t>
            </a:r>
          </a:p>
          <a:p>
            <a:pPr marL="971550" lvl="1" indent="-571500">
              <a:buFont typeface="Wingdings" pitchFamily="2" charset="2"/>
              <a:buChar char="v"/>
            </a:pPr>
            <a:r>
              <a:rPr lang="en-US" dirty="0" smtClean="0"/>
              <a:t>Safety Record</a:t>
            </a:r>
          </a:p>
          <a:p>
            <a:pPr marL="971550" lvl="1" indent="-571500">
              <a:buFont typeface="Wingdings" pitchFamily="2" charset="2"/>
              <a:buChar char="v"/>
            </a:pPr>
            <a:r>
              <a:rPr lang="en-US" dirty="0" smtClean="0"/>
              <a:t>Safety Monthly </a:t>
            </a:r>
            <a:r>
              <a:rPr lang="en-US" dirty="0" smtClean="0"/>
              <a:t>Topic(s)</a:t>
            </a:r>
            <a:endParaRPr lang="en-US" dirty="0" smtClean="0"/>
          </a:p>
          <a:p>
            <a:pPr marL="1371600" lvl="2" indent="-571500">
              <a:buFont typeface="Wingdings" pitchFamily="2" charset="2"/>
              <a:buChar char="v"/>
            </a:pPr>
            <a:r>
              <a:rPr lang="en-US" dirty="0" smtClean="0"/>
              <a:t>Industrial Specific Topics</a:t>
            </a:r>
          </a:p>
          <a:p>
            <a:pPr marL="971550" lvl="1" indent="-571500">
              <a:buFont typeface="Wingdings" pitchFamily="2" charset="2"/>
              <a:buChar char="v"/>
            </a:pPr>
            <a:r>
              <a:rPr lang="en-US" dirty="0" smtClean="0"/>
              <a:t>Educate on Accident/Injury Prevention </a:t>
            </a:r>
          </a:p>
          <a:p>
            <a:pPr marL="1371600" lvl="2" indent="-571500">
              <a:buFont typeface="Wingdings" pitchFamily="2" charset="2"/>
              <a:buChar char="v"/>
            </a:pPr>
            <a:r>
              <a:rPr lang="en-US" dirty="0" smtClean="0"/>
              <a:t>Previous month’s accidents</a:t>
            </a:r>
          </a:p>
          <a:p>
            <a:pPr marL="971550" lvl="1" indent="-571500">
              <a:buAutoNum type="romanUcPeriod"/>
            </a:pPr>
            <a:endParaRPr lang="en-US" dirty="0" smtClean="0"/>
          </a:p>
          <a:p>
            <a:pPr marL="571500" indent="-571500">
              <a:buAutoNum type="romanUcPeriod"/>
            </a:pP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Outline of Electronic Messaging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71500" indent="-571500">
              <a:buFont typeface="Wingdings" pitchFamily="2" charset="2"/>
              <a:buChar char="v"/>
            </a:pPr>
            <a:r>
              <a:rPr lang="en-US" dirty="0" smtClean="0"/>
              <a:t>Recognition</a:t>
            </a:r>
          </a:p>
          <a:p>
            <a:pPr marL="971550" lvl="1" indent="-571500">
              <a:buFont typeface="Wingdings" pitchFamily="2" charset="2"/>
              <a:buChar char="v"/>
            </a:pPr>
            <a:r>
              <a:rPr lang="en-US" dirty="0" smtClean="0"/>
              <a:t>Recognize Years of Service Anniversaries </a:t>
            </a:r>
          </a:p>
          <a:p>
            <a:pPr marL="971550" lvl="1" indent="-571500">
              <a:buFont typeface="Wingdings" pitchFamily="2" charset="2"/>
              <a:buChar char="v"/>
            </a:pPr>
            <a:r>
              <a:rPr lang="en-US" dirty="0" smtClean="0"/>
              <a:t>Recognize Monthly Birthdays</a:t>
            </a:r>
          </a:p>
          <a:p>
            <a:pPr marL="971550" lvl="1" indent="-571500">
              <a:buFont typeface="Wingdings" pitchFamily="2" charset="2"/>
              <a:buChar char="v"/>
            </a:pPr>
            <a:r>
              <a:rPr lang="en-US" dirty="0" smtClean="0"/>
              <a:t>Departmental Awards and Recognition</a:t>
            </a:r>
          </a:p>
          <a:p>
            <a:pPr marL="571500" indent="-571500">
              <a:buFont typeface="Wingdings" pitchFamily="2" charset="2"/>
              <a:buChar char="v"/>
            </a:pPr>
            <a:r>
              <a:rPr lang="en-US" dirty="0" smtClean="0"/>
              <a:t>Calendar </a:t>
            </a:r>
            <a:r>
              <a:rPr lang="en-US" dirty="0" smtClean="0"/>
              <a:t>of Upcoming Events</a:t>
            </a:r>
          </a:p>
          <a:p>
            <a:pPr marL="971550" lvl="1" indent="-571500">
              <a:buFont typeface="Wingdings" pitchFamily="2" charset="2"/>
              <a:buChar char="v"/>
            </a:pPr>
            <a:r>
              <a:rPr lang="en-US" dirty="0" smtClean="0"/>
              <a:t>Company Events</a:t>
            </a:r>
          </a:p>
          <a:p>
            <a:pPr marL="971550" lvl="1" indent="-571500">
              <a:buFont typeface="Wingdings" pitchFamily="2" charset="2"/>
              <a:buChar char="v"/>
            </a:pPr>
            <a:r>
              <a:rPr lang="en-US" dirty="0" smtClean="0"/>
              <a:t>Holidays</a:t>
            </a:r>
          </a:p>
          <a:p>
            <a:pPr marL="971550" lvl="1" indent="-571500">
              <a:buFont typeface="Wingdings" pitchFamily="2" charset="2"/>
              <a:buChar char="v"/>
            </a:pPr>
            <a:r>
              <a:rPr lang="en-US" dirty="0" smtClean="0"/>
              <a:t>Community </a:t>
            </a:r>
            <a:r>
              <a:rPr lang="en-US" dirty="0" smtClean="0"/>
              <a:t>Events</a:t>
            </a:r>
          </a:p>
          <a:p>
            <a:pPr marL="971550" lvl="1" indent="-571500">
              <a:buAutoNum type="romanUcPeriod"/>
            </a:pPr>
            <a:endParaRPr lang="en-US" dirty="0" smtClean="0"/>
          </a:p>
          <a:p>
            <a:pPr marL="571500" indent="-571500">
              <a:buAutoNum type="romanUcPeriod"/>
            </a:pP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Outline of Electronic Messaging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571500" indent="-571500">
              <a:buFont typeface="Wingdings" pitchFamily="2" charset="2"/>
              <a:buChar char="v"/>
            </a:pPr>
            <a:r>
              <a:rPr lang="en-US" dirty="0" smtClean="0"/>
              <a:t>Performance KPI’s (Graphical Budget </a:t>
            </a:r>
            <a:r>
              <a:rPr lang="en-US" dirty="0" err="1" smtClean="0"/>
              <a:t>vs</a:t>
            </a:r>
            <a:r>
              <a:rPr lang="en-US" dirty="0" smtClean="0"/>
              <a:t> Actual)</a:t>
            </a:r>
          </a:p>
          <a:p>
            <a:pPr marL="971550" lvl="1" indent="-571500">
              <a:buFont typeface="Wingdings" pitchFamily="2" charset="2"/>
              <a:buChar char="v"/>
            </a:pPr>
            <a:r>
              <a:rPr lang="en-US" dirty="0" smtClean="0"/>
              <a:t>Production Volume</a:t>
            </a:r>
          </a:p>
          <a:p>
            <a:pPr marL="971550" lvl="1" indent="-571500">
              <a:buFont typeface="Wingdings" pitchFamily="2" charset="2"/>
              <a:buChar char="v"/>
            </a:pPr>
            <a:r>
              <a:rPr lang="en-US" dirty="0" smtClean="0"/>
              <a:t>Plant Shrinkage</a:t>
            </a:r>
          </a:p>
          <a:p>
            <a:pPr marL="1371600" lvl="2" indent="-571500">
              <a:buFont typeface="Wingdings" pitchFamily="2" charset="2"/>
              <a:buChar char="v"/>
            </a:pPr>
            <a:r>
              <a:rPr lang="en-US" dirty="0" smtClean="0"/>
              <a:t>Vault Over/Short</a:t>
            </a:r>
          </a:p>
          <a:p>
            <a:pPr marL="1371600" lvl="2" indent="-571500">
              <a:buFont typeface="Wingdings" pitchFamily="2" charset="2"/>
              <a:buChar char="v"/>
            </a:pPr>
            <a:r>
              <a:rPr lang="en-US" dirty="0" smtClean="0"/>
              <a:t>Plant/Vault Dump</a:t>
            </a:r>
          </a:p>
          <a:p>
            <a:pPr marL="971550" lvl="1" indent="-571500">
              <a:buFont typeface="Wingdings" pitchFamily="2" charset="2"/>
              <a:buChar char="v"/>
            </a:pPr>
            <a:r>
              <a:rPr lang="en-US" dirty="0" smtClean="0"/>
              <a:t>Monthly Load Out</a:t>
            </a:r>
          </a:p>
          <a:p>
            <a:pPr marL="971550" lvl="1" indent="-571500">
              <a:buFont typeface="Wingdings" pitchFamily="2" charset="2"/>
              <a:buChar char="v"/>
            </a:pPr>
            <a:r>
              <a:rPr lang="en-US" dirty="0" smtClean="0"/>
              <a:t>Departmental Monthly Incentives</a:t>
            </a:r>
          </a:p>
          <a:p>
            <a:pPr marL="571500" indent="-571500">
              <a:buFont typeface="Wingdings" pitchFamily="2" charset="2"/>
              <a:buChar char="v"/>
            </a:pPr>
            <a:r>
              <a:rPr lang="en-US" dirty="0" smtClean="0"/>
              <a:t>Quality Reminders</a:t>
            </a:r>
          </a:p>
          <a:p>
            <a:pPr marL="971550" lvl="1" indent="-571500">
              <a:buFont typeface="Wingdings" pitchFamily="2" charset="2"/>
              <a:buChar char="v"/>
            </a:pPr>
            <a:r>
              <a:rPr lang="en-US" dirty="0" smtClean="0"/>
              <a:t>GMPs</a:t>
            </a:r>
          </a:p>
          <a:p>
            <a:pPr marL="971550" lvl="1" indent="-571500">
              <a:buFont typeface="Wingdings" pitchFamily="2" charset="2"/>
              <a:buChar char="v"/>
            </a:pPr>
            <a:r>
              <a:rPr lang="en-US" dirty="0" smtClean="0"/>
              <a:t>Paperwork/Code Accuracy</a:t>
            </a:r>
          </a:p>
          <a:p>
            <a:pPr marL="971550" lvl="1" indent="-571500">
              <a:buFont typeface="Wingdings" pitchFamily="2" charset="2"/>
              <a:buChar char="v"/>
            </a:pPr>
            <a:r>
              <a:rPr lang="en-US" dirty="0" smtClean="0"/>
              <a:t>Customer Complaints</a:t>
            </a:r>
          </a:p>
          <a:p>
            <a:pPr marL="971550" lvl="1" indent="-571500">
              <a:buFont typeface="Wingdings" pitchFamily="2" charset="2"/>
              <a:buChar char="v"/>
            </a:pPr>
            <a:r>
              <a:rPr lang="en-US" dirty="0" smtClean="0"/>
              <a:t>Audit Corrections</a:t>
            </a:r>
          </a:p>
          <a:p>
            <a:pPr marL="971550" lvl="1" indent="-571500">
              <a:buAutoNum type="romanUcPeriod"/>
            </a:pPr>
            <a:endParaRPr lang="en-US" dirty="0" smtClean="0"/>
          </a:p>
          <a:p>
            <a:pPr marL="571500" indent="-571500">
              <a:buAutoNum type="romanUcPeriod"/>
            </a:pP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Outline of Electronic Messaging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571500" indent="-571500">
              <a:buFont typeface="Wingdings" pitchFamily="2" charset="2"/>
              <a:buChar char="v"/>
            </a:pPr>
            <a:r>
              <a:rPr lang="en-US" dirty="0" smtClean="0"/>
              <a:t>HR Reminders</a:t>
            </a:r>
          </a:p>
          <a:p>
            <a:pPr marL="971550" lvl="1" indent="-571500">
              <a:buFont typeface="Wingdings" pitchFamily="2" charset="2"/>
              <a:buChar char="v"/>
            </a:pPr>
            <a:r>
              <a:rPr lang="en-US" dirty="0" smtClean="0"/>
              <a:t>Policy Reminders</a:t>
            </a:r>
          </a:p>
          <a:p>
            <a:pPr marL="971550" lvl="1" indent="-571500">
              <a:buFont typeface="Wingdings" pitchFamily="2" charset="2"/>
              <a:buChar char="v"/>
            </a:pPr>
            <a:r>
              <a:rPr lang="en-US" dirty="0" smtClean="0"/>
              <a:t>401k info</a:t>
            </a:r>
          </a:p>
          <a:p>
            <a:pPr marL="971550" lvl="1" indent="-571500">
              <a:buFont typeface="Wingdings" pitchFamily="2" charset="2"/>
              <a:buChar char="v"/>
            </a:pPr>
            <a:r>
              <a:rPr lang="en-US" dirty="0" err="1" smtClean="0"/>
              <a:t>Ultipro</a:t>
            </a:r>
            <a:endParaRPr lang="en-US" dirty="0" smtClean="0"/>
          </a:p>
          <a:p>
            <a:pPr marL="1371600" lvl="2" indent="-571500">
              <a:buFont typeface="Wingdings" pitchFamily="2" charset="2"/>
              <a:buChar char="v"/>
            </a:pPr>
            <a:r>
              <a:rPr lang="en-US" dirty="0" smtClean="0"/>
              <a:t>Paystub/W2 (Log in Reminders)</a:t>
            </a:r>
            <a:endParaRPr lang="en-US" dirty="0" smtClean="0"/>
          </a:p>
          <a:p>
            <a:pPr marL="1371600" lvl="2" indent="-571500">
              <a:buFont typeface="Wingdings" pitchFamily="2" charset="2"/>
              <a:buChar char="v"/>
            </a:pPr>
            <a:r>
              <a:rPr lang="en-US" dirty="0" smtClean="0"/>
              <a:t>Update Personal Info</a:t>
            </a:r>
          </a:p>
          <a:p>
            <a:pPr marL="971550" lvl="1" indent="-571500">
              <a:buFont typeface="Wingdings" pitchFamily="2" charset="2"/>
              <a:buChar char="v"/>
            </a:pPr>
            <a:r>
              <a:rPr lang="en-US" dirty="0" smtClean="0"/>
              <a:t>Upcoming </a:t>
            </a:r>
            <a:r>
              <a:rPr lang="en-US" dirty="0" smtClean="0"/>
              <a:t>Trainings </a:t>
            </a:r>
            <a:endParaRPr lang="en-US" dirty="0" smtClean="0"/>
          </a:p>
          <a:p>
            <a:pPr marL="971550" lvl="1" indent="-571500">
              <a:buFont typeface="Wingdings" pitchFamily="2" charset="2"/>
              <a:buChar char="v"/>
            </a:pPr>
            <a:r>
              <a:rPr lang="en-US" dirty="0" smtClean="0"/>
              <a:t>Apply for Open Positions at </a:t>
            </a:r>
            <a:r>
              <a:rPr lang="en-US" u="sng" dirty="0" smtClean="0">
                <a:hlinkClick r:id="rId2"/>
              </a:rPr>
              <a:t>www.bordendairy.com</a:t>
            </a:r>
            <a:endParaRPr lang="en-US" u="sng" dirty="0" smtClean="0"/>
          </a:p>
          <a:p>
            <a:pPr marL="971550" lvl="1" indent="-571500">
              <a:buFont typeface="Wingdings" pitchFamily="2" charset="2"/>
              <a:buChar char="v"/>
            </a:pPr>
            <a:r>
              <a:rPr lang="en-US" dirty="0" smtClean="0"/>
              <a:t>Company Discounts</a:t>
            </a:r>
          </a:p>
          <a:p>
            <a:pPr marL="571500" indent="-571500">
              <a:buFont typeface="Wingdings" pitchFamily="2" charset="2"/>
              <a:buChar char="v"/>
            </a:pPr>
            <a:r>
              <a:rPr lang="en-US" dirty="0" smtClean="0"/>
              <a:t>Warm and Fuzzy</a:t>
            </a:r>
          </a:p>
          <a:p>
            <a:pPr marL="971550" lvl="1" indent="-571500">
              <a:buFont typeface="Wingdings" pitchFamily="2" charset="2"/>
              <a:buChar char="v"/>
            </a:pPr>
            <a:r>
              <a:rPr lang="en-US" dirty="0" smtClean="0"/>
              <a:t>Team Photos</a:t>
            </a:r>
          </a:p>
          <a:p>
            <a:pPr marL="971550" lvl="1" indent="-571500">
              <a:buFont typeface="Wingdings" pitchFamily="2" charset="2"/>
              <a:buChar char="v"/>
            </a:pPr>
            <a:r>
              <a:rPr lang="en-US" dirty="0" smtClean="0"/>
              <a:t>Inspirational Quotes/Message</a:t>
            </a:r>
          </a:p>
          <a:p>
            <a:pPr marL="971550" lvl="1" indent="-571500">
              <a:buAutoNum type="romanUcPeriod"/>
            </a:pPr>
            <a:endParaRPr lang="en-US" dirty="0" smtClean="0"/>
          </a:p>
          <a:p>
            <a:pPr marL="571500" indent="-571500">
              <a:buAutoNum type="romanUcPeriod"/>
            </a:pP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56</TotalTime>
  <Words>345</Words>
  <Application>Microsoft Office PowerPoint</Application>
  <PresentationFormat>On-screen Show (4:3)</PresentationFormat>
  <Paragraphs>74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Opulent</vt:lpstr>
      <vt:lpstr>Plant Communication Boards</vt:lpstr>
      <vt:lpstr>Regular Employee Communication </vt:lpstr>
      <vt:lpstr>Content Criteria</vt:lpstr>
      <vt:lpstr>Outline of Electronic Messaging</vt:lpstr>
      <vt:lpstr>Outline of Electronic Messaging</vt:lpstr>
      <vt:lpstr>Outline of Electronic Messaging</vt:lpstr>
      <vt:lpstr>Outline of Electronic Messaging</vt:lpstr>
    </vt:vector>
  </TitlesOfParts>
  <Company>ND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Plant Communication Boards</dc:title>
  <dc:creator>tbeverly</dc:creator>
  <cp:lastModifiedBy>tbeverly</cp:lastModifiedBy>
  <cp:revision>3</cp:revision>
  <dcterms:created xsi:type="dcterms:W3CDTF">2013-07-09T19:41:37Z</dcterms:created>
  <dcterms:modified xsi:type="dcterms:W3CDTF">2013-07-14T18:14:00Z</dcterms:modified>
</cp:coreProperties>
</file>